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photoAlbum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74C85-E81D-4F07-B857-488D8DE430A5}" type="datetimeFigureOut">
              <a:rPr lang="es-AR" smtClean="0"/>
              <a:t>27/12/2018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06099-BEAC-4B61-8949-0127DF9A5151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_Mesa de trabajo 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3675"/>
            <a:ext cx="9144000" cy="6469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OTOCOLO VIOLENCIA LABORAL - APOC-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95263"/>
            <a:ext cx="9144000" cy="64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Presentación en pantalla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OSPOCE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pabloc</dc:creator>
  <cp:lastModifiedBy>pabloc</cp:lastModifiedBy>
  <cp:revision>1</cp:revision>
  <dcterms:created xsi:type="dcterms:W3CDTF">2018-12-27T15:04:11Z</dcterms:created>
  <dcterms:modified xsi:type="dcterms:W3CDTF">2018-12-27T15:06:53Z</dcterms:modified>
</cp:coreProperties>
</file>